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9" r:id="rId4"/>
    <p:sldId id="266" r:id="rId5"/>
    <p:sldId id="261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756" autoAdjust="0"/>
  </p:normalViewPr>
  <p:slideViewPr>
    <p:cSldViewPr>
      <p:cViewPr varScale="1">
        <p:scale>
          <a:sx n="71" d="100"/>
          <a:sy n="71" d="100"/>
        </p:scale>
        <p:origin x="-48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5B8AA0-9C1A-4406-97B0-7E83FEC3FBB9}" type="datetimeFigureOut">
              <a:rPr lang="fr-CA" smtClean="0"/>
              <a:pPr/>
              <a:t>2012-07-16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EA018F-DFC6-4AAF-AF34-E64196492DDB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err="1" smtClean="0"/>
              <a:t>Implementing</a:t>
            </a:r>
            <a:r>
              <a:rPr lang="fr-CA" dirty="0" smtClean="0"/>
              <a:t> the TIP </a:t>
            </a:r>
            <a:r>
              <a:rPr lang="fr-CA" dirty="0" err="1" smtClean="0"/>
              <a:t>method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 smtClean="0"/>
              <a:t>Emily Carr</a:t>
            </a:r>
          </a:p>
          <a:p>
            <a:r>
              <a:rPr lang="fr-CA" dirty="0" smtClean="0"/>
              <a:t>Groups 3 &amp; 4</a:t>
            </a:r>
          </a:p>
          <a:p>
            <a:r>
              <a:rPr lang="fr-CA" dirty="0" smtClean="0"/>
              <a:t>Chantal, Bryan, Holly, Pam, Karen, Bonnie</a:t>
            </a:r>
            <a:endParaRPr lang="fr-CA" dirty="0"/>
          </a:p>
        </p:txBody>
      </p:sp>
      <p:pic>
        <p:nvPicPr>
          <p:cNvPr id="4" name="Image 3" descr="emily carr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5085184"/>
            <a:ext cx="1152381" cy="15238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 smtClean="0"/>
              <a:t>Lesson</a:t>
            </a:r>
            <a:r>
              <a:rPr lang="fr-CA" dirty="0" smtClean="0"/>
              <a:t> </a:t>
            </a:r>
            <a:r>
              <a:rPr lang="fr-CA" dirty="0" err="1" smtClean="0"/>
              <a:t>descriptors</a:t>
            </a:r>
            <a:r>
              <a:rPr lang="fr-CA" dirty="0" smtClean="0"/>
              <a:t/>
            </a:r>
            <a:br>
              <a:rPr lang="fr-CA" dirty="0" smtClean="0"/>
            </a:b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733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CA" b="1" dirty="0" smtClean="0"/>
              <a:t>Grade </a:t>
            </a:r>
            <a:r>
              <a:rPr lang="fr-CA" b="1" dirty="0" err="1" smtClean="0"/>
              <a:t>Level</a:t>
            </a:r>
            <a:r>
              <a:rPr lang="fr-CA" dirty="0" smtClean="0"/>
              <a:t>: 4 &amp;5</a:t>
            </a:r>
          </a:p>
          <a:p>
            <a:pPr>
              <a:buNone/>
            </a:pPr>
            <a:r>
              <a:rPr lang="fr-CA" b="1" dirty="0" smtClean="0"/>
              <a:t>Content:</a:t>
            </a:r>
          </a:p>
          <a:p>
            <a:pPr>
              <a:buNone/>
            </a:pPr>
            <a:r>
              <a:rPr lang="fr-CA" sz="2400" dirty="0" smtClean="0"/>
              <a:t>• Social </a:t>
            </a:r>
            <a:r>
              <a:rPr lang="fr-CA" sz="2400" dirty="0" err="1" smtClean="0"/>
              <a:t>Studies</a:t>
            </a:r>
            <a:endParaRPr lang="fr-CA" sz="2400" dirty="0" smtClean="0"/>
          </a:p>
          <a:p>
            <a:pPr>
              <a:buNone/>
            </a:pPr>
            <a:r>
              <a:rPr lang="fr-CA" sz="2400" dirty="0" smtClean="0"/>
              <a:t>• </a:t>
            </a:r>
            <a:r>
              <a:rPr lang="fr-CA" sz="2400" dirty="0" err="1" smtClean="0"/>
              <a:t>Language</a:t>
            </a:r>
            <a:r>
              <a:rPr lang="fr-CA" sz="2400" dirty="0" smtClean="0"/>
              <a:t> Arts</a:t>
            </a:r>
          </a:p>
          <a:p>
            <a:pPr>
              <a:buNone/>
            </a:pPr>
            <a:r>
              <a:rPr lang="fr-CA" sz="2400" dirty="0" smtClean="0"/>
              <a:t>• Art</a:t>
            </a:r>
          </a:p>
          <a:p>
            <a:pPr>
              <a:buNone/>
            </a:pPr>
            <a:r>
              <a:rPr lang="fr-CA" sz="2400" dirty="0" smtClean="0"/>
              <a:t>• Drama</a:t>
            </a:r>
          </a:p>
          <a:p>
            <a:pPr>
              <a:buNone/>
            </a:pPr>
            <a:endParaRPr lang="fr-CA" sz="2400" dirty="0" smtClean="0"/>
          </a:p>
          <a:p>
            <a:pPr>
              <a:buNone/>
            </a:pPr>
            <a:r>
              <a:rPr lang="fr-CA" b="1" dirty="0" smtClean="0"/>
              <a:t>Technologies </a:t>
            </a:r>
            <a:r>
              <a:rPr lang="fr-CA" b="1" dirty="0" err="1" smtClean="0"/>
              <a:t>used</a:t>
            </a:r>
            <a:r>
              <a:rPr lang="fr-CA" b="1" dirty="0" smtClean="0"/>
              <a:t>: </a:t>
            </a:r>
          </a:p>
          <a:p>
            <a:r>
              <a:rPr lang="fr-CA" sz="2400" dirty="0" err="1" smtClean="0"/>
              <a:t>Moviemaker</a:t>
            </a:r>
            <a:endParaRPr lang="fr-CA" sz="2400" dirty="0" smtClean="0"/>
          </a:p>
          <a:p>
            <a:r>
              <a:rPr lang="fr-CA" sz="2400" dirty="0" err="1" smtClean="0"/>
              <a:t>YouTube</a:t>
            </a:r>
            <a:endParaRPr lang="fr-CA" sz="2400" dirty="0" smtClean="0"/>
          </a:p>
          <a:p>
            <a:endParaRPr lang="fr-CA" sz="2400" dirty="0" smtClean="0"/>
          </a:p>
          <a:p>
            <a:endParaRPr lang="fr-CA" sz="2400" dirty="0" smtClean="0"/>
          </a:p>
          <a:p>
            <a:pPr>
              <a:buNone/>
            </a:pPr>
            <a:endParaRPr lang="fr-CA" sz="2400" dirty="0" smtClean="0"/>
          </a:p>
          <a:p>
            <a:pPr>
              <a:buNone/>
            </a:pPr>
            <a:endParaRPr lang="fr-CA" sz="2400" dirty="0" smtClean="0"/>
          </a:p>
          <a:p>
            <a:endParaRPr lang="fr-CA" dirty="0" smtClean="0"/>
          </a:p>
          <a:p>
            <a:endParaRPr lang="fr-CA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9512" y="335699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</p:txBody>
      </p:sp>
      <p:pic>
        <p:nvPicPr>
          <p:cNvPr id="2050" name="Picture 2" descr="C:\Users\Chantal.Desroches\AppData\Local\Microsoft\Windows\Temporary Internet Files\Content.IE5\VWD8TJET\MP90043082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348880"/>
            <a:ext cx="3041814" cy="2420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3600" dirty="0" smtClean="0"/>
              <a:t>Phase 1-Planning </a:t>
            </a:r>
            <a:r>
              <a:rPr lang="fr-CA" sz="3600" dirty="0" err="1" smtClean="0"/>
              <a:t>activities</a:t>
            </a:r>
            <a:r>
              <a:rPr lang="fr-CA" sz="3600" dirty="0" smtClean="0"/>
              <a:t> </a:t>
            </a:r>
            <a:r>
              <a:rPr lang="fr-CA" sz="3600" dirty="0" err="1" smtClean="0"/>
              <a:t>you</a:t>
            </a:r>
            <a:r>
              <a:rPr lang="fr-CA" sz="3600" dirty="0" smtClean="0"/>
              <a:t> </a:t>
            </a:r>
            <a:r>
              <a:rPr lang="fr-CA" sz="3600" dirty="0" err="1" smtClean="0"/>
              <a:t>would</a:t>
            </a:r>
            <a:r>
              <a:rPr lang="fr-CA" sz="3600" dirty="0" smtClean="0"/>
              <a:t> use </a:t>
            </a:r>
            <a:r>
              <a:rPr lang="fr-CA" sz="3600" dirty="0" err="1" smtClean="0"/>
              <a:t>this</a:t>
            </a:r>
            <a:r>
              <a:rPr lang="fr-CA" sz="3600" dirty="0" smtClean="0"/>
              <a:t> </a:t>
            </a:r>
            <a:r>
              <a:rPr lang="fr-CA" sz="3600" dirty="0" err="1" smtClean="0"/>
              <a:t>lesson</a:t>
            </a:r>
            <a:r>
              <a:rPr lang="fr-CA" sz="3600" dirty="0" smtClean="0"/>
              <a:t> in </a:t>
            </a:r>
            <a:r>
              <a:rPr lang="fr-CA" sz="3600" dirty="0" err="1" smtClean="0"/>
              <a:t>your</a:t>
            </a:r>
            <a:r>
              <a:rPr lang="fr-CA" sz="3600" dirty="0" smtClean="0"/>
              <a:t> </a:t>
            </a:r>
            <a:r>
              <a:rPr lang="fr-CA" sz="3600" dirty="0" err="1" smtClean="0"/>
              <a:t>classroom</a:t>
            </a:r>
            <a:r>
              <a:rPr lang="fr-CA" dirty="0" smtClean="0"/>
              <a:t/>
            </a:r>
            <a:br>
              <a:rPr lang="fr-CA" dirty="0" smtClean="0"/>
            </a:b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CA" i="1" dirty="0" smtClean="0"/>
              <a:t>    </a:t>
            </a:r>
            <a:r>
              <a:rPr lang="fr-CA" b="1" i="1" dirty="0" err="1" smtClean="0"/>
              <a:t>Advantages</a:t>
            </a:r>
            <a:r>
              <a:rPr lang="fr-CA" b="1" i="1" dirty="0" smtClean="0"/>
              <a:t> of </a:t>
            </a:r>
            <a:r>
              <a:rPr lang="fr-CA" b="1" i="1" dirty="0" err="1" smtClean="0"/>
              <a:t>using</a:t>
            </a:r>
            <a:r>
              <a:rPr lang="fr-CA" b="1" i="1" dirty="0" smtClean="0"/>
              <a:t> </a:t>
            </a:r>
            <a:r>
              <a:rPr lang="fr-CA" b="1" i="1" dirty="0" err="1" smtClean="0"/>
              <a:t>this</a:t>
            </a:r>
            <a:r>
              <a:rPr lang="fr-CA" b="1" i="1" dirty="0" smtClean="0"/>
              <a:t> </a:t>
            </a:r>
            <a:r>
              <a:rPr lang="fr-CA" b="1" i="1" dirty="0" err="1" smtClean="0"/>
              <a:t>technology</a:t>
            </a:r>
            <a:r>
              <a:rPr lang="fr-CA" b="1" i="1" dirty="0" smtClean="0"/>
              <a:t>:</a:t>
            </a:r>
          </a:p>
          <a:p>
            <a:pPr>
              <a:buNone/>
            </a:pPr>
            <a:endParaRPr lang="fr-CA" b="1" i="1" dirty="0" smtClean="0"/>
          </a:p>
          <a:p>
            <a:pPr>
              <a:buFont typeface="Courier New" pitchFamily="49" charset="0"/>
              <a:buChar char="o"/>
            </a:pPr>
            <a:r>
              <a:rPr lang="fr-CA" dirty="0" smtClean="0">
                <a:sym typeface="Wingdings"/>
              </a:rPr>
              <a:t>Connections to real life situations</a:t>
            </a:r>
          </a:p>
          <a:p>
            <a:pPr>
              <a:buFont typeface="Courier New" pitchFamily="49" charset="0"/>
              <a:buChar char="o"/>
            </a:pP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Prepare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students</a:t>
            </a:r>
            <a:r>
              <a:rPr lang="fr-CA" dirty="0" smtClean="0">
                <a:sym typeface="Wingdings"/>
              </a:rPr>
              <a:t> for the </a:t>
            </a:r>
            <a:r>
              <a:rPr lang="fr-CA" dirty="0" err="1" smtClean="0">
                <a:sym typeface="Wingdings"/>
              </a:rPr>
              <a:t>working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environment</a:t>
            </a:r>
            <a:endParaRPr lang="fr-CA" dirty="0" smtClean="0">
              <a:sym typeface="Wingdings"/>
            </a:endParaRPr>
          </a:p>
          <a:p>
            <a:pPr>
              <a:buFont typeface="Courier New" pitchFamily="49" charset="0"/>
              <a:buChar char="o"/>
            </a:pPr>
            <a:r>
              <a:rPr lang="fr-CA" dirty="0" err="1" smtClean="0">
                <a:sym typeface="Wingdings"/>
              </a:rPr>
              <a:t>Expand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cooperative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learning</a:t>
            </a:r>
            <a:endParaRPr lang="fr-CA" dirty="0" smtClean="0">
              <a:sym typeface="Wingdings"/>
            </a:endParaRPr>
          </a:p>
          <a:p>
            <a:pPr>
              <a:buFont typeface="Courier New" pitchFamily="49" charset="0"/>
              <a:buChar char="o"/>
            </a:pPr>
            <a:r>
              <a:rPr lang="fr-CA" dirty="0" err="1" smtClean="0">
                <a:sym typeface="Wingdings"/>
              </a:rPr>
              <a:t>Offers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challenging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opportunities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that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promote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risk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taking</a:t>
            </a:r>
            <a:endParaRPr lang="fr-CA" dirty="0" smtClean="0">
              <a:sym typeface="Wingdings"/>
            </a:endParaRPr>
          </a:p>
          <a:p>
            <a:pPr>
              <a:buFont typeface="Courier New" pitchFamily="49" charset="0"/>
              <a:buChar char="o"/>
            </a:pP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Keeps</a:t>
            </a:r>
            <a:r>
              <a:rPr lang="fr-CA" dirty="0" smtClean="0">
                <a:sym typeface="Wingdings"/>
              </a:rPr>
              <a:t> </a:t>
            </a:r>
            <a:r>
              <a:rPr lang="fr-CA" dirty="0" err="1" smtClean="0">
                <a:sym typeface="Wingdings"/>
              </a:rPr>
              <a:t>students</a:t>
            </a:r>
            <a:r>
              <a:rPr lang="fr-CA" dirty="0" smtClean="0">
                <a:sym typeface="Wingdings"/>
              </a:rPr>
              <a:t> on </a:t>
            </a:r>
            <a:r>
              <a:rPr lang="fr-CA" dirty="0" err="1" smtClean="0">
                <a:sym typeface="Wingdings"/>
              </a:rPr>
              <a:t>task</a:t>
            </a:r>
            <a:r>
              <a:rPr lang="fr-CA" dirty="0" smtClean="0">
                <a:sym typeface="Wingdings"/>
              </a:rPr>
              <a:t> and </a:t>
            </a:r>
            <a:r>
              <a:rPr lang="fr-CA" dirty="0" err="1" smtClean="0">
                <a:sym typeface="Wingdings"/>
              </a:rPr>
              <a:t>interrested</a:t>
            </a:r>
            <a:endParaRPr lang="fr-CA" dirty="0" smtClean="0"/>
          </a:p>
          <a:p>
            <a:pPr>
              <a:buFont typeface="Courier New" pitchFamily="49" charset="0"/>
              <a:buChar char="o"/>
            </a:pPr>
            <a:endParaRPr lang="fr-CA" dirty="0"/>
          </a:p>
          <a:p>
            <a:pPr>
              <a:buFont typeface="Courier New" pitchFamily="49" charset="0"/>
              <a:buChar char="o"/>
            </a:pP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Phase 2-</a:t>
            </a:r>
            <a:r>
              <a:rPr lang="fr-CA" dirty="0" err="1" smtClean="0"/>
              <a:t>implementing</a:t>
            </a:r>
            <a:r>
              <a:rPr lang="fr-CA" dirty="0" smtClean="0"/>
              <a:t> </a:t>
            </a:r>
            <a:r>
              <a:rPr lang="fr-CA" dirty="0" err="1" smtClean="0"/>
              <a:t>activities</a:t>
            </a:r>
            <a:r>
              <a:rPr lang="fr-CA" dirty="0" smtClean="0"/>
              <a:t> </a:t>
            </a:r>
            <a:r>
              <a:rPr lang="fr-CA" dirty="0" err="1" smtClean="0"/>
              <a:t>you</a:t>
            </a:r>
            <a:r>
              <a:rPr lang="fr-CA" dirty="0" smtClean="0"/>
              <a:t> </a:t>
            </a:r>
            <a:r>
              <a:rPr lang="fr-CA" dirty="0" err="1" smtClean="0"/>
              <a:t>could</a:t>
            </a:r>
            <a:r>
              <a:rPr lang="fr-CA" dirty="0" smtClean="0"/>
              <a:t> use in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classroom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Arrange students in groups of three or four. Have each group write five questions about Emily Carr</a:t>
            </a:r>
          </a:p>
          <a:p>
            <a:r>
              <a:rPr lang="en-US" dirty="0" smtClean="0"/>
              <a:t> Have students research the answers to these</a:t>
            </a:r>
          </a:p>
          <a:p>
            <a:pPr>
              <a:buNone/>
            </a:pPr>
            <a:r>
              <a:rPr lang="en-US" dirty="0" smtClean="0"/>
              <a:t>questions on the Internet and with other sources.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Each group is to present what it has learned in a talk show format. One student is to be the talk show host asking the questions, the other students are to be the historical figure (special guests) answering the questions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Phase 3-</a:t>
            </a:r>
            <a:r>
              <a:rPr lang="fr-CA" dirty="0" err="1" smtClean="0"/>
              <a:t>Evaluation</a:t>
            </a:r>
            <a:r>
              <a:rPr lang="fr-CA" dirty="0" smtClean="0"/>
              <a:t>/</a:t>
            </a:r>
            <a:r>
              <a:rPr lang="fr-CA" dirty="0" err="1" smtClean="0"/>
              <a:t>Revision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fr-CA" sz="1800" dirty="0" smtClean="0"/>
              <a:t> </a:t>
            </a:r>
            <a:r>
              <a:rPr lang="fr-CA" sz="2000" dirty="0" err="1"/>
              <a:t>Students</a:t>
            </a:r>
            <a:r>
              <a:rPr lang="fr-CA" sz="2000" dirty="0"/>
              <a:t> </a:t>
            </a:r>
            <a:r>
              <a:rPr lang="fr-CA" sz="2000" dirty="0" err="1"/>
              <a:t>need</a:t>
            </a:r>
            <a:r>
              <a:rPr lang="fr-CA" sz="2000" dirty="0"/>
              <a:t> to: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Draft the talk show questions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Choose a name for their show (perhaps theme music as well)</a:t>
            </a:r>
          </a:p>
          <a:p>
            <a:r>
              <a:rPr lang="fr-CA" sz="2000" dirty="0" smtClean="0"/>
              <a:t> </a:t>
            </a:r>
            <a:r>
              <a:rPr lang="fr-CA" sz="2000" dirty="0" err="1"/>
              <a:t>Rehearse</a:t>
            </a:r>
            <a:r>
              <a:rPr lang="fr-CA" sz="2000" dirty="0"/>
              <a:t> </a:t>
            </a:r>
            <a:r>
              <a:rPr lang="fr-CA" sz="2000" dirty="0" err="1"/>
              <a:t>their</a:t>
            </a:r>
            <a:r>
              <a:rPr lang="fr-CA" sz="2000" dirty="0"/>
              <a:t> show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Collect and / or make appropriate props and costumes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Present the talk show</a:t>
            </a:r>
          </a:p>
          <a:p>
            <a:r>
              <a:rPr lang="en-US" sz="2000" dirty="0" smtClean="0"/>
              <a:t>Answer </a:t>
            </a:r>
            <a:r>
              <a:rPr lang="en-US" sz="2000" dirty="0"/>
              <a:t>questions from the “studio audience”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Receive feedback from their </a:t>
            </a:r>
            <a:r>
              <a:rPr lang="en-US" sz="2000" dirty="0" smtClean="0"/>
              <a:t>peers</a:t>
            </a:r>
          </a:p>
          <a:p>
            <a:endParaRPr lang="en-US" sz="2000" dirty="0"/>
          </a:p>
          <a:p>
            <a:pPr>
              <a:buNone/>
            </a:pPr>
            <a:r>
              <a:rPr lang="fr-CA" sz="2000" b="1" dirty="0" smtClean="0"/>
              <a:t>Extension</a:t>
            </a:r>
            <a:r>
              <a:rPr lang="fr-CA" sz="2000" b="1" dirty="0"/>
              <a:t>:</a:t>
            </a:r>
          </a:p>
          <a:p>
            <a:r>
              <a:rPr lang="en-US" sz="2000" dirty="0" smtClean="0"/>
              <a:t> </a:t>
            </a:r>
            <a:r>
              <a:rPr lang="en-US" sz="2000" dirty="0"/>
              <a:t>Have students write commercials for the intermission, advertising products</a:t>
            </a:r>
          </a:p>
          <a:p>
            <a:pPr>
              <a:buNone/>
            </a:pPr>
            <a:r>
              <a:rPr lang="en-US" sz="2000" dirty="0"/>
              <a:t>and services that would have been appropriate to the time and situation.</a:t>
            </a:r>
          </a:p>
          <a:p>
            <a:endParaRPr lang="fr-CA" sz="2000" dirty="0"/>
          </a:p>
        </p:txBody>
      </p:sp>
      <p:pic>
        <p:nvPicPr>
          <p:cNvPr id="1026" name="Picture 2" descr="C:\Users\Chantal.Desroches\AppData\Local\Microsoft\Windows\Temporary Internet Files\Content.IE5\VWD8TJET\MP90043101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005064"/>
            <a:ext cx="1643982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675456"/>
            <a:ext cx="7239000" cy="2138496"/>
          </a:xfrm>
        </p:spPr>
        <p:txBody>
          <a:bodyPr>
            <a:noAutofit/>
          </a:bodyPr>
          <a:lstStyle/>
          <a:p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1600" dirty="0" smtClean="0"/>
              <a:t/>
            </a:r>
            <a:br>
              <a:rPr lang="fr-CA" sz="1600" dirty="0" smtClean="0"/>
            </a:br>
            <a:r>
              <a:rPr lang="fr-CA" sz="2000" dirty="0" smtClean="0"/>
              <a:t>Tech-PACK</a:t>
            </a:r>
            <a:br>
              <a:rPr lang="fr-CA" sz="2000" dirty="0" smtClean="0"/>
            </a:br>
            <a:r>
              <a:rPr lang="fr-CA" sz="2000" dirty="0" err="1" smtClean="0"/>
              <a:t>Teachers</a:t>
            </a:r>
            <a:r>
              <a:rPr lang="fr-CA" sz="2000" dirty="0" smtClean="0"/>
              <a:t> </a:t>
            </a:r>
            <a:r>
              <a:rPr lang="fr-CA" sz="2000" dirty="0" err="1" smtClean="0"/>
              <a:t>who</a:t>
            </a:r>
            <a:r>
              <a:rPr lang="fr-CA" sz="2000" dirty="0" smtClean="0"/>
              <a:t> have </a:t>
            </a:r>
            <a:r>
              <a:rPr lang="fr-CA" sz="2000" dirty="0" err="1" smtClean="0"/>
              <a:t>sufficient</a:t>
            </a:r>
            <a:r>
              <a:rPr lang="fr-CA" sz="2000" dirty="0" smtClean="0"/>
              <a:t> social </a:t>
            </a:r>
            <a:r>
              <a:rPr lang="fr-CA" sz="2000" dirty="0" err="1" smtClean="0"/>
              <a:t>studies</a:t>
            </a:r>
            <a:r>
              <a:rPr lang="fr-CA" sz="2000" dirty="0" smtClean="0"/>
              <a:t> Tech-PACK are not </a:t>
            </a:r>
            <a:r>
              <a:rPr lang="fr-CA" sz="2000" dirty="0" err="1" smtClean="0"/>
              <a:t>only</a:t>
            </a:r>
            <a:r>
              <a:rPr lang="fr-CA" sz="2000" dirty="0" smtClean="0"/>
              <a:t> </a:t>
            </a:r>
            <a:r>
              <a:rPr lang="fr-CA" sz="2000" dirty="0" err="1" smtClean="0"/>
              <a:t>well</a:t>
            </a:r>
            <a:r>
              <a:rPr lang="fr-CA" sz="2000" dirty="0" smtClean="0"/>
              <a:t> </a:t>
            </a:r>
            <a:r>
              <a:rPr lang="fr-CA" sz="2000" dirty="0" err="1" smtClean="0"/>
              <a:t>aquainted</a:t>
            </a:r>
            <a:r>
              <a:rPr lang="fr-CA" sz="2000" dirty="0" smtClean="0"/>
              <a:t> </a:t>
            </a:r>
            <a:r>
              <a:rPr lang="fr-CA" sz="2000" dirty="0" err="1" smtClean="0"/>
              <a:t>with</a:t>
            </a:r>
            <a:r>
              <a:rPr lang="fr-CA" sz="2000" dirty="0" smtClean="0"/>
              <a:t> the content and standards </a:t>
            </a:r>
            <a:r>
              <a:rPr lang="fr-CA" sz="2000" dirty="0" err="1" smtClean="0"/>
              <a:t>they</a:t>
            </a:r>
            <a:r>
              <a:rPr lang="fr-CA" sz="2000" dirty="0" smtClean="0"/>
              <a:t> must </a:t>
            </a:r>
            <a:r>
              <a:rPr lang="fr-CA" sz="2000" dirty="0" err="1" smtClean="0"/>
              <a:t>teach</a:t>
            </a:r>
            <a:r>
              <a:rPr lang="fr-CA" sz="2000" dirty="0" smtClean="0"/>
              <a:t>, </a:t>
            </a:r>
            <a:r>
              <a:rPr lang="fr-CA" sz="2000" dirty="0" err="1" smtClean="0"/>
              <a:t>they</a:t>
            </a:r>
            <a:r>
              <a:rPr lang="fr-CA" sz="2000" dirty="0" smtClean="0"/>
              <a:t> must </a:t>
            </a:r>
            <a:r>
              <a:rPr lang="fr-CA" sz="2000" dirty="0" err="1" smtClean="0"/>
              <a:t>also</a:t>
            </a:r>
            <a:r>
              <a:rPr lang="fr-CA" sz="2000" dirty="0" smtClean="0"/>
              <a:t> </a:t>
            </a:r>
            <a:r>
              <a:rPr lang="fr-CA" sz="2000" dirty="0" err="1" smtClean="0"/>
              <a:t>think</a:t>
            </a:r>
            <a:r>
              <a:rPr lang="fr-CA" sz="2000" dirty="0" smtClean="0"/>
              <a:t> of the technologies </a:t>
            </a:r>
            <a:r>
              <a:rPr lang="fr-CA" sz="2000" dirty="0" err="1" smtClean="0"/>
              <a:t>that</a:t>
            </a:r>
            <a:r>
              <a:rPr lang="fr-CA" sz="2000" dirty="0" smtClean="0"/>
              <a:t> help </a:t>
            </a:r>
            <a:r>
              <a:rPr lang="fr-CA" sz="2000" dirty="0" err="1" smtClean="0"/>
              <a:t>themcarry</a:t>
            </a:r>
            <a:r>
              <a:rPr lang="fr-CA" sz="2000" dirty="0" smtClean="0"/>
              <a:t> out effective </a:t>
            </a:r>
            <a:r>
              <a:rPr lang="fr-CA" sz="2000" dirty="0" err="1" smtClean="0"/>
              <a:t>lessons</a:t>
            </a:r>
            <a:r>
              <a:rPr lang="fr-CA" sz="2000" dirty="0" smtClean="0"/>
              <a:t>.</a:t>
            </a:r>
            <a:br>
              <a:rPr lang="fr-CA" sz="2000" dirty="0" smtClean="0"/>
            </a:br>
            <a:endParaRPr lang="fr-CA" sz="2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CA" dirty="0" smtClean="0"/>
          </a:p>
          <a:p>
            <a:pPr>
              <a:buNone/>
            </a:pPr>
            <a:r>
              <a:rPr lang="fr-CA" dirty="0" err="1" smtClean="0"/>
              <a:t>Consider</a:t>
            </a:r>
            <a:r>
              <a:rPr lang="fr-CA" dirty="0" smtClean="0"/>
              <a:t> </a:t>
            </a:r>
            <a:r>
              <a:rPr lang="fr-CA" dirty="0" err="1" smtClean="0"/>
              <a:t>these</a:t>
            </a:r>
            <a:r>
              <a:rPr lang="fr-CA" dirty="0" smtClean="0"/>
              <a:t> questions </a:t>
            </a:r>
            <a:r>
              <a:rPr lang="fr-CA" dirty="0" err="1" smtClean="0"/>
              <a:t>when</a:t>
            </a:r>
            <a:r>
              <a:rPr lang="fr-CA" dirty="0" smtClean="0"/>
              <a:t> planning a </a:t>
            </a:r>
            <a:r>
              <a:rPr lang="fr-CA" dirty="0" err="1" smtClean="0"/>
              <a:t>lesson</a:t>
            </a:r>
            <a:r>
              <a:rPr lang="fr-CA" dirty="0" smtClean="0"/>
              <a:t>:</a:t>
            </a:r>
          </a:p>
          <a:p>
            <a:pPr>
              <a:buNone/>
            </a:pPr>
            <a:endParaRPr lang="fr-CA" dirty="0" smtClean="0"/>
          </a:p>
          <a:p>
            <a:pPr marL="457200" indent="-457200">
              <a:buAutoNum type="arabicPeriod"/>
            </a:pPr>
            <a:r>
              <a:rPr lang="fr-CA" sz="2000" dirty="0" smtClean="0"/>
              <a:t>Do I have the social </a:t>
            </a:r>
            <a:r>
              <a:rPr lang="fr-CA" sz="2000" dirty="0" err="1" smtClean="0"/>
              <a:t>studies</a:t>
            </a:r>
            <a:r>
              <a:rPr lang="fr-CA" sz="2000" dirty="0" smtClean="0"/>
              <a:t> content </a:t>
            </a:r>
            <a:r>
              <a:rPr lang="fr-CA" sz="2000" dirty="0" err="1" smtClean="0"/>
              <a:t>knowledge</a:t>
            </a:r>
            <a:r>
              <a:rPr lang="fr-CA" sz="2000" dirty="0" smtClean="0"/>
              <a:t> </a:t>
            </a:r>
            <a:r>
              <a:rPr lang="fr-CA" sz="2000" dirty="0" err="1" smtClean="0"/>
              <a:t>needed</a:t>
            </a:r>
            <a:r>
              <a:rPr lang="fr-CA" sz="2000" dirty="0" smtClean="0"/>
              <a:t> to </a:t>
            </a:r>
            <a:r>
              <a:rPr lang="fr-CA" sz="2000" dirty="0" err="1" smtClean="0"/>
              <a:t>assist</a:t>
            </a:r>
            <a:r>
              <a:rPr lang="fr-CA" sz="2000" dirty="0" smtClean="0"/>
              <a:t> </a:t>
            </a:r>
            <a:r>
              <a:rPr lang="fr-CA" sz="2000" dirty="0" err="1" smtClean="0"/>
              <a:t>my</a:t>
            </a:r>
            <a:r>
              <a:rPr lang="fr-CA" sz="2000" dirty="0" smtClean="0"/>
              <a:t> </a:t>
            </a:r>
            <a:r>
              <a:rPr lang="fr-CA" sz="2000" dirty="0" err="1" smtClean="0"/>
              <a:t>students</a:t>
            </a:r>
            <a:r>
              <a:rPr lang="fr-CA" sz="2000" dirty="0" smtClean="0"/>
              <a:t> in meeting the standards in </a:t>
            </a:r>
            <a:r>
              <a:rPr lang="fr-CA" sz="2000" dirty="0" err="1" smtClean="0"/>
              <a:t>my</a:t>
            </a:r>
            <a:r>
              <a:rPr lang="fr-CA" sz="2000" dirty="0" smtClean="0"/>
              <a:t> </a:t>
            </a:r>
            <a:r>
              <a:rPr lang="fr-CA" sz="2000" dirty="0" err="1" smtClean="0"/>
              <a:t>classroom</a:t>
            </a:r>
            <a:r>
              <a:rPr lang="fr-CA" sz="2000" dirty="0" smtClean="0"/>
              <a:t>?</a:t>
            </a:r>
          </a:p>
          <a:p>
            <a:pPr marL="457200" indent="-457200">
              <a:buNone/>
            </a:pPr>
            <a:endParaRPr lang="fr-CA" sz="2000" dirty="0" smtClean="0"/>
          </a:p>
          <a:p>
            <a:pPr marL="457200" indent="-457200">
              <a:buAutoNum type="arabicPeriod" startAt="2"/>
            </a:pPr>
            <a:r>
              <a:rPr lang="fr-CA" sz="2000" dirty="0" smtClean="0"/>
              <a:t>Do I have the </a:t>
            </a:r>
            <a:r>
              <a:rPr lang="fr-CA" sz="2000" dirty="0" err="1" smtClean="0"/>
              <a:t>technological</a:t>
            </a:r>
            <a:r>
              <a:rPr lang="fr-CA" sz="2000" dirty="0" smtClean="0"/>
              <a:t> </a:t>
            </a:r>
            <a:r>
              <a:rPr lang="fr-CA" sz="2000" dirty="0" err="1" smtClean="0"/>
              <a:t>knowledge</a:t>
            </a:r>
            <a:r>
              <a:rPr lang="fr-CA" sz="2000" dirty="0" smtClean="0"/>
              <a:t> </a:t>
            </a:r>
            <a:r>
              <a:rPr lang="fr-CA" sz="2000" dirty="0" err="1" smtClean="0"/>
              <a:t>needed</a:t>
            </a:r>
            <a:r>
              <a:rPr lang="fr-CA" sz="2000" dirty="0" smtClean="0"/>
              <a:t> to </a:t>
            </a:r>
            <a:r>
              <a:rPr lang="fr-CA" sz="2000" dirty="0" err="1" smtClean="0"/>
              <a:t>teach</a:t>
            </a:r>
            <a:r>
              <a:rPr lang="fr-CA" sz="2000" dirty="0" smtClean="0"/>
              <a:t> the social </a:t>
            </a:r>
            <a:r>
              <a:rPr lang="fr-CA" sz="2000" dirty="0" err="1" smtClean="0"/>
              <a:t>studies</a:t>
            </a:r>
            <a:r>
              <a:rPr lang="fr-CA" sz="2000" dirty="0" smtClean="0"/>
              <a:t> content </a:t>
            </a:r>
            <a:r>
              <a:rPr lang="fr-CA" sz="2000" dirty="0" err="1" smtClean="0"/>
              <a:t>within</a:t>
            </a:r>
            <a:r>
              <a:rPr lang="fr-CA" sz="2000" dirty="0" smtClean="0"/>
              <a:t> </a:t>
            </a:r>
            <a:r>
              <a:rPr lang="fr-CA" sz="2000" dirty="0" err="1" smtClean="0"/>
              <a:t>my</a:t>
            </a:r>
            <a:r>
              <a:rPr lang="fr-CA" sz="2000" dirty="0" smtClean="0"/>
              <a:t> </a:t>
            </a:r>
            <a:r>
              <a:rPr lang="fr-CA" sz="2000" dirty="0" err="1" smtClean="0"/>
              <a:t>classroom</a:t>
            </a:r>
            <a:r>
              <a:rPr lang="fr-CA" sz="2000" dirty="0" smtClean="0"/>
              <a:t>?</a:t>
            </a:r>
          </a:p>
          <a:p>
            <a:pPr marL="457200" indent="-457200">
              <a:buAutoNum type="arabicPeriod" startAt="2"/>
            </a:pPr>
            <a:endParaRPr lang="fr-CA" sz="2000" dirty="0"/>
          </a:p>
          <a:p>
            <a:pPr marL="457200" indent="-457200">
              <a:buAutoNum type="arabicPeriod" startAt="2"/>
            </a:pPr>
            <a:r>
              <a:rPr lang="fr-CA" sz="2000" dirty="0" smtClean="0"/>
              <a:t>Do I have the </a:t>
            </a:r>
            <a:r>
              <a:rPr lang="fr-CA" sz="2000" dirty="0" err="1" smtClean="0"/>
              <a:t>pedagogical</a:t>
            </a:r>
            <a:r>
              <a:rPr lang="fr-CA" sz="2000" dirty="0" smtClean="0"/>
              <a:t> </a:t>
            </a:r>
            <a:r>
              <a:rPr lang="fr-CA" sz="2000" dirty="0" err="1" smtClean="0"/>
              <a:t>knowledge</a:t>
            </a:r>
            <a:r>
              <a:rPr lang="fr-CA" sz="2000" dirty="0" smtClean="0"/>
              <a:t> </a:t>
            </a:r>
            <a:r>
              <a:rPr lang="fr-CA" sz="2000" dirty="0" err="1" smtClean="0"/>
              <a:t>needed</a:t>
            </a:r>
            <a:r>
              <a:rPr lang="fr-CA" sz="2000" dirty="0" smtClean="0"/>
              <a:t> to </a:t>
            </a:r>
            <a:r>
              <a:rPr lang="fr-CA" sz="2000" dirty="0" err="1" smtClean="0"/>
              <a:t>teach</a:t>
            </a:r>
            <a:r>
              <a:rPr lang="fr-CA" sz="2000" dirty="0" smtClean="0"/>
              <a:t> the social </a:t>
            </a:r>
            <a:r>
              <a:rPr lang="fr-CA" sz="2000" dirty="0" err="1" smtClean="0"/>
              <a:t>studies</a:t>
            </a:r>
            <a:r>
              <a:rPr lang="fr-CA" sz="2000" dirty="0" smtClean="0"/>
              <a:t> content </a:t>
            </a:r>
            <a:r>
              <a:rPr lang="fr-CA" sz="2000" dirty="0" err="1" smtClean="0"/>
              <a:t>within</a:t>
            </a:r>
            <a:r>
              <a:rPr lang="fr-CA" sz="2000" dirty="0" smtClean="0"/>
              <a:t> </a:t>
            </a:r>
            <a:r>
              <a:rPr lang="fr-CA" sz="2000" dirty="0" err="1" smtClean="0"/>
              <a:t>my</a:t>
            </a:r>
            <a:r>
              <a:rPr lang="fr-CA" sz="2000" dirty="0" smtClean="0"/>
              <a:t> </a:t>
            </a:r>
            <a:r>
              <a:rPr lang="fr-CA" sz="2000" dirty="0" err="1" smtClean="0"/>
              <a:t>classroom</a:t>
            </a:r>
            <a:r>
              <a:rPr lang="fr-CA" sz="2000" dirty="0" smtClean="0"/>
              <a:t>?</a:t>
            </a:r>
          </a:p>
          <a:p>
            <a:pPr marL="457200" indent="-457200">
              <a:buAutoNum type="arabicPeriod" startAt="2"/>
            </a:pPr>
            <a:endParaRPr lang="fr-CA" sz="2000" dirty="0"/>
          </a:p>
          <a:p>
            <a:pPr marL="457200" indent="-457200">
              <a:buAutoNum type="arabicPeriod" startAt="2"/>
            </a:pPr>
            <a:endParaRPr lang="fr-CA" sz="2000" dirty="0" smtClean="0"/>
          </a:p>
          <a:p>
            <a:endParaRPr lang="fr-C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NETS Standards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 smtClean="0"/>
              <a:t>Creativity</a:t>
            </a:r>
            <a:r>
              <a:rPr lang="fr-CA" dirty="0" smtClean="0"/>
              <a:t> and Innovation</a:t>
            </a:r>
          </a:p>
          <a:p>
            <a:r>
              <a:rPr lang="fr-CA" dirty="0" smtClean="0"/>
              <a:t>Communication and Collaboration</a:t>
            </a:r>
          </a:p>
          <a:p>
            <a:r>
              <a:rPr lang="fr-CA" dirty="0" err="1" smtClean="0"/>
              <a:t>Research</a:t>
            </a:r>
            <a:r>
              <a:rPr lang="fr-CA" dirty="0" smtClean="0"/>
              <a:t> and Information </a:t>
            </a:r>
            <a:r>
              <a:rPr lang="fr-CA" dirty="0" err="1" smtClean="0"/>
              <a:t>Fluency</a:t>
            </a:r>
            <a:endParaRPr lang="fr-CA" dirty="0" smtClean="0"/>
          </a:p>
          <a:p>
            <a:r>
              <a:rPr lang="fr-CA" dirty="0" err="1" smtClean="0"/>
              <a:t>Critical</a:t>
            </a:r>
            <a:r>
              <a:rPr lang="fr-CA" dirty="0" smtClean="0"/>
              <a:t> </a:t>
            </a:r>
            <a:r>
              <a:rPr lang="fr-CA" dirty="0" err="1" smtClean="0"/>
              <a:t>Thinking</a:t>
            </a:r>
            <a:r>
              <a:rPr lang="fr-CA" dirty="0" smtClean="0"/>
              <a:t>, </a:t>
            </a:r>
            <a:r>
              <a:rPr lang="fr-CA" dirty="0" err="1" smtClean="0"/>
              <a:t>Problem</a:t>
            </a:r>
            <a:r>
              <a:rPr lang="fr-CA" dirty="0" smtClean="0"/>
              <a:t> </a:t>
            </a:r>
            <a:r>
              <a:rPr lang="fr-CA" dirty="0" err="1" smtClean="0"/>
              <a:t>Solving</a:t>
            </a:r>
            <a:r>
              <a:rPr lang="fr-CA" dirty="0" smtClean="0"/>
              <a:t> and </a:t>
            </a:r>
            <a:r>
              <a:rPr lang="fr-CA" dirty="0" err="1" smtClean="0"/>
              <a:t>decision</a:t>
            </a:r>
            <a:r>
              <a:rPr lang="fr-CA" dirty="0" smtClean="0"/>
              <a:t> </a:t>
            </a:r>
            <a:r>
              <a:rPr lang="fr-CA" dirty="0" err="1" smtClean="0"/>
              <a:t>making</a:t>
            </a:r>
            <a:endParaRPr lang="fr-CA" dirty="0" smtClean="0"/>
          </a:p>
          <a:p>
            <a:r>
              <a:rPr lang="fr-CA" dirty="0" err="1" smtClean="0"/>
              <a:t>Technology</a:t>
            </a:r>
            <a:r>
              <a:rPr lang="fr-CA" dirty="0" smtClean="0"/>
              <a:t> Concepts and Operations</a:t>
            </a:r>
            <a:endParaRPr lang="fr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21st Century Learning Standards</a:t>
            </a:r>
            <a:endParaRPr lang="fr-CA" dirty="0"/>
          </a:p>
        </p:txBody>
      </p:sp>
      <p:pic>
        <p:nvPicPr>
          <p:cNvPr id="4" name="Espace réservé du contenu 3" descr="Framework_for_21st_Century_Learn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84784"/>
            <a:ext cx="7632847" cy="475252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128</TotalTime>
  <Words>358</Words>
  <Application>Microsoft Office PowerPoint</Application>
  <PresentationFormat>On-screen Show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Implementing the TIP method</vt:lpstr>
      <vt:lpstr>Lesson descriptors </vt:lpstr>
      <vt:lpstr>Phase 1-Planning activities you would use this lesson in your classroom </vt:lpstr>
      <vt:lpstr>Phase 2-implementing activities you could use in your classroom</vt:lpstr>
      <vt:lpstr>Phase 3-Evaluation/Revision</vt:lpstr>
      <vt:lpstr>       Tech-PACK Teachers who have sufficient social studies Tech-PACK are not only well aquainted with the content and standards they must teach, they must also think of the technologies that help themcarry out effective lessons. </vt:lpstr>
      <vt:lpstr>NETS Standards</vt:lpstr>
      <vt:lpstr>21st Century Learning Standards</vt:lpstr>
      <vt:lpstr>Slide 9</vt:lpstr>
    </vt:vector>
  </TitlesOfParts>
  <Company>District scolaire 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the TIP method</dc:title>
  <dc:creator>Chantal.Desroches</dc:creator>
  <cp:lastModifiedBy>Mike</cp:lastModifiedBy>
  <cp:revision>16</cp:revision>
  <dcterms:created xsi:type="dcterms:W3CDTF">2012-07-11T19:24:33Z</dcterms:created>
  <dcterms:modified xsi:type="dcterms:W3CDTF">2012-07-16T19:56:36Z</dcterms:modified>
</cp:coreProperties>
</file>